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1" r:id="rId4"/>
    <p:sldId id="262" r:id="rId5"/>
    <p:sldId id="259" r:id="rId6"/>
    <p:sldId id="263" r:id="rId7"/>
    <p:sldId id="265" r:id="rId8"/>
    <p:sldId id="264" r:id="rId9"/>
    <p:sldId id="260" r:id="rId10"/>
    <p:sldId id="267" r:id="rId11"/>
    <p:sldId id="266" r:id="rId12"/>
    <p:sldId id="268" r:id="rId13"/>
    <p:sldId id="269" r:id="rId14"/>
    <p:sldId id="275" r:id="rId15"/>
    <p:sldId id="270" r:id="rId16"/>
    <p:sldId id="273" r:id="rId17"/>
    <p:sldId id="272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750A8-EA89-46B5-9862-AB1DEFF47C95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BC5-EAEC-4678-A8CC-1803CBA11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87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BC5-EAEC-4678-A8CC-1803CBA113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873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BC5-EAEC-4678-A8CC-1803CBA113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938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BC5-EAEC-4678-A8CC-1803CBA113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296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BC5-EAEC-4678-A8CC-1803CBA113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532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BC5-EAEC-4678-A8CC-1803CBA113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14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BC5-EAEC-4678-A8CC-1803CBA113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866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BC5-EAEC-4678-A8CC-1803CBA113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2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BC5-EAEC-4678-A8CC-1803CBA113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49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BC5-EAEC-4678-A8CC-1803CBA113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462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40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90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799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029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14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1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72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88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12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32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52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FD8EF-EA4D-4D03-A216-5A29AA77ADB4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DA11-77AD-4D9F-B152-B8A523F25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08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4731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课题： </a:t>
            </a:r>
            <a:r>
              <a:rPr lang="en-US" altLang="zh-CN" dirty="0"/>
              <a:t>Task1-</a:t>
            </a:r>
            <a:r>
              <a:rPr lang="zh-CN" altLang="en-US" dirty="0"/>
              <a:t>智能小车</a:t>
            </a:r>
            <a:br>
              <a:rPr lang="zh-CN" altLang="en-US" dirty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15070" y="4019482"/>
            <a:ext cx="3485322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/>
              <a:t>汇报人</a:t>
            </a:r>
            <a:r>
              <a:rPr lang="zh-CN" altLang="en-US" dirty="0" smtClean="0"/>
              <a:t>：</a:t>
            </a:r>
            <a:r>
              <a:rPr lang="zh-CN" altLang="en-US" dirty="0"/>
              <a:t>周珂</a:t>
            </a:r>
            <a:br>
              <a:rPr lang="zh-CN" altLang="en-US" dirty="0"/>
            </a:br>
            <a:r>
              <a:rPr lang="zh-CN" altLang="en-US" dirty="0"/>
              <a:t>学号： </a:t>
            </a:r>
            <a:r>
              <a:rPr lang="en-US" altLang="zh-CN" dirty="0"/>
              <a:t>2018202070</a:t>
            </a:r>
            <a:br>
              <a:rPr lang="en-US" altLang="zh-CN" dirty="0"/>
            </a:br>
            <a:r>
              <a:rPr lang="zh-CN" altLang="en-US" dirty="0"/>
              <a:t>日期： </a:t>
            </a:r>
            <a:r>
              <a:rPr lang="en-US" altLang="zh-CN" dirty="0" smtClean="0"/>
              <a:t>2020/12/18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组号： </a:t>
            </a:r>
            <a:r>
              <a:rPr lang="en-US" altLang="zh-CN" dirty="0"/>
              <a:t>26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42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699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三、硬件</a:t>
            </a:r>
            <a:r>
              <a:rPr lang="zh-CN" altLang="en-US" sz="4000" dirty="0"/>
              <a:t>、函数和程序结构等的学习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34" y="1878497"/>
            <a:ext cx="5714394" cy="12215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42" y="3100051"/>
            <a:ext cx="4305670" cy="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699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四</a:t>
            </a:r>
            <a:r>
              <a:rPr lang="zh-CN" altLang="en-US" sz="4000" dirty="0" smtClean="0"/>
              <a:t>、</a:t>
            </a:r>
            <a:r>
              <a:rPr lang="zh-CN" altLang="en-US" sz="4000" dirty="0"/>
              <a:t>前进、后退、左转、右转、蜂鸣器等基本功能尝试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56430" y="2034290"/>
            <a:ext cx="87108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Left_motor_go</a:t>
            </a:r>
            <a:r>
              <a:rPr lang="en-US" altLang="zh-CN" sz="2000" dirty="0"/>
              <a:t>=8; </a:t>
            </a:r>
            <a:endParaRPr lang="en-US" altLang="zh-CN" sz="2000" dirty="0" smtClean="0"/>
          </a:p>
          <a:p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Left_motor_back</a:t>
            </a:r>
            <a:r>
              <a:rPr lang="en-US" altLang="zh-CN" sz="2000" dirty="0"/>
              <a:t>=9;     </a:t>
            </a:r>
          </a:p>
          <a:p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Right_motor_go</a:t>
            </a:r>
            <a:r>
              <a:rPr lang="en-US" altLang="zh-CN" sz="2000" dirty="0"/>
              <a:t>=10; </a:t>
            </a:r>
            <a:endParaRPr lang="en-US" altLang="zh-CN" sz="2000" dirty="0" smtClean="0"/>
          </a:p>
          <a:p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Right_motor_back</a:t>
            </a:r>
            <a:r>
              <a:rPr lang="en-US" altLang="zh-CN" sz="2000" dirty="0" smtClean="0"/>
              <a:t>=11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例：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21" y="4365011"/>
            <a:ext cx="7645793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4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699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四</a:t>
            </a:r>
            <a:r>
              <a:rPr lang="zh-CN" altLang="en-US" sz="4000" dirty="0" smtClean="0"/>
              <a:t>、</a:t>
            </a:r>
            <a:r>
              <a:rPr lang="zh-CN" altLang="en-US" sz="4000" dirty="0"/>
              <a:t>前进、后退、左转、右转、蜂鸣器等基本功能尝试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46446" y="5125360"/>
            <a:ext cx="871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配合按键一起使用，提醒小车的启动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11" y="1642562"/>
            <a:ext cx="6208898" cy="29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487" y="6852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五、</a:t>
            </a:r>
            <a:r>
              <a:rPr lang="zh-CN" altLang="en-US" sz="4000" dirty="0"/>
              <a:t>红外避障实验 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361661" y="1605752"/>
            <a:ext cx="881522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 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实验原理</a:t>
            </a:r>
            <a:r>
              <a:rPr lang="en-US" altLang="zh-CN" sz="2400" dirty="0">
                <a:solidFill>
                  <a:srgbClr val="333333"/>
                </a:solidFill>
                <a:ea typeface="Open Sans"/>
              </a:rPr>
              <a:t>: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333333"/>
                </a:solidFill>
                <a:ea typeface="Open Sans"/>
              </a:rPr>
              <a:t>    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利用小车的两个红外避障探头，把红外避障探头探测到的信号作为输入，然后根据返回信号的不同来调节小车的行动。如果前方有障碍物，避障指示灯亮，返回信号标记为low，表示低电平；如果前方没有障碍物，避障指示灯不亮，返回信号记为high，表示高电平。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自然地就有，左边有障碍物，左避障指示灯亮，小车向右转；右边有障碍物，右避障指示灯亮，小车向左转；前面有障碍物，左右避障指示灯都亮，小车先停止，然后后退，试探左右转动绕开障碍物。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19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487" y="6852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五、</a:t>
            </a:r>
            <a:r>
              <a:rPr lang="zh-CN" altLang="en-US" sz="4000" dirty="0"/>
              <a:t>红外避障实验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247" y="1056155"/>
            <a:ext cx="6849683" cy="50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699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六</a:t>
            </a:r>
            <a:r>
              <a:rPr lang="zh-CN" altLang="en-US" sz="4000" dirty="0"/>
              <a:t>、</a:t>
            </a:r>
            <a:r>
              <a:rPr lang="en-US" altLang="zh-CN" sz="4000" dirty="0" smtClean="0"/>
              <a:t> </a:t>
            </a:r>
            <a:r>
              <a:rPr lang="zh-CN" altLang="en-US" sz="4000" dirty="0"/>
              <a:t>超声波测距实验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95319" y="2392098"/>
            <a:ext cx="9238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原理解释：</a:t>
            </a:r>
            <a:endParaRPr lang="en-US" altLang="zh-CN" sz="2400" dirty="0"/>
          </a:p>
          <a:p>
            <a:r>
              <a:rPr lang="zh-CN" altLang="en-US" sz="2000" dirty="0" smtClean="0"/>
              <a:t>       超声波</a:t>
            </a:r>
            <a:r>
              <a:rPr lang="zh-CN" altLang="en-US" sz="2000" dirty="0"/>
              <a:t>发射器向某一方向发射超声波，在发射的同时开始计时，超声波在空气中传播，途中碰到</a:t>
            </a:r>
            <a:r>
              <a:rPr lang="zh-CN" altLang="en-US" sz="2000" dirty="0" smtClean="0"/>
              <a:t>障碍物</a:t>
            </a:r>
            <a:r>
              <a:rPr lang="zh-CN" altLang="en-US" sz="2000" dirty="0"/>
              <a:t>就立即返回来，超声波接收器收到反射波就立即停止计时。声波在空气中的传播速度为</a:t>
            </a:r>
            <a:r>
              <a:rPr lang="en-US" altLang="zh-CN" sz="2000" dirty="0"/>
              <a:t>340m/s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根据计时器</a:t>
            </a:r>
            <a:r>
              <a:rPr lang="zh-CN" altLang="en-US" sz="2000" dirty="0"/>
              <a:t>记录的时间</a:t>
            </a:r>
            <a:r>
              <a:rPr lang="en-US" altLang="zh-CN" sz="2000" dirty="0"/>
              <a:t>t</a:t>
            </a:r>
            <a:r>
              <a:rPr lang="zh-CN" altLang="en-US" sz="2000" dirty="0"/>
              <a:t>，就可以计算出发射点距障碍物的距离</a:t>
            </a:r>
            <a:r>
              <a:rPr lang="en-US" altLang="zh-CN" sz="2000" dirty="0"/>
              <a:t>s</a:t>
            </a:r>
            <a:r>
              <a:rPr lang="zh-CN" altLang="en-US" sz="2000" dirty="0"/>
              <a:t>，即：</a:t>
            </a:r>
            <a:r>
              <a:rPr lang="en-US" altLang="zh-CN" sz="2000" dirty="0"/>
              <a:t>s=340m/</a:t>
            </a:r>
            <a:r>
              <a:rPr lang="en-US" altLang="zh-CN" sz="2000" dirty="0" err="1"/>
              <a:t>s×t</a:t>
            </a:r>
            <a:r>
              <a:rPr lang="en-US" altLang="zh-CN" sz="2000" dirty="0"/>
              <a:t> / 2 </a:t>
            </a:r>
            <a:r>
              <a:rPr lang="zh-CN" altLang="en-US" sz="2000" dirty="0"/>
              <a:t>。简单的来说就是</a:t>
            </a:r>
            <a:r>
              <a:rPr lang="zh-CN" altLang="en-US" sz="2000" dirty="0" smtClean="0"/>
              <a:t>利用</a:t>
            </a:r>
            <a:r>
              <a:rPr lang="zh-CN" altLang="en-US" sz="2000" dirty="0"/>
              <a:t>了时间差测距法</a:t>
            </a:r>
            <a:r>
              <a:rPr lang="zh-CN" altLang="en-US" dirty="0"/>
              <a:t>。</a:t>
            </a:r>
            <a:r>
              <a:rPr lang="zh-CN" altLang="en-US" sz="2000" dirty="0"/>
              <a:t> </a:t>
            </a:r>
            <a:br>
              <a:rPr lang="zh-CN" altLang="en-US" sz="2000" dirty="0"/>
            </a:b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238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699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六</a:t>
            </a:r>
            <a:r>
              <a:rPr lang="zh-CN" altLang="en-US" sz="4000" dirty="0"/>
              <a:t>、</a:t>
            </a:r>
            <a:r>
              <a:rPr lang="en-US" altLang="zh-CN" sz="4000" dirty="0" smtClean="0"/>
              <a:t> </a:t>
            </a:r>
            <a:r>
              <a:rPr lang="zh-CN" altLang="en-US" sz="4000" dirty="0"/>
              <a:t>超声波测距实验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873" r="34050" b="16814"/>
          <a:stretch/>
        </p:blipFill>
        <p:spPr>
          <a:xfrm>
            <a:off x="2622116" y="1642562"/>
            <a:ext cx="6641154" cy="46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699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七、</a:t>
            </a:r>
            <a:r>
              <a:rPr lang="zh-CN" altLang="en-US" sz="4000" dirty="0"/>
              <a:t>超声波避障实验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56430" y="2034290"/>
            <a:ext cx="91492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实验原理：</a:t>
            </a:r>
            <a:endParaRPr lang="en-US" altLang="zh-CN" sz="2400" dirty="0"/>
          </a:p>
          <a:p>
            <a:r>
              <a:rPr lang="zh-CN" altLang="en-US" sz="2000" dirty="0" smtClean="0"/>
              <a:t>      和</a:t>
            </a:r>
            <a:r>
              <a:rPr lang="zh-CN" altLang="en-US" sz="2000" dirty="0"/>
              <a:t>红外避障原理一致，只是探测障碍物的元件发生了变化。由超声波模块发射超声波，计算前方</a:t>
            </a:r>
            <a:r>
              <a:rPr lang="zh-CN" altLang="en-US" sz="2000" dirty="0" smtClean="0"/>
              <a:t>物体</a:t>
            </a:r>
            <a:r>
              <a:rPr lang="zh-CN" altLang="en-US" sz="2000" dirty="0"/>
              <a:t>的距离，障碍物距离设置为</a:t>
            </a:r>
            <a:r>
              <a:rPr lang="en-US" altLang="zh-CN" sz="2000" dirty="0"/>
              <a:t>2cm-30cm</a:t>
            </a:r>
            <a:r>
              <a:rPr lang="zh-CN" altLang="en-US" sz="2000" dirty="0"/>
              <a:t>之间，如果距离处于这个之间，那么就需要调用后退函数，</a:t>
            </a:r>
            <a:r>
              <a:rPr lang="zh-CN" altLang="en-US" sz="2000" dirty="0" smtClean="0"/>
              <a:t>然后</a:t>
            </a:r>
            <a:r>
              <a:rPr lang="zh-CN" altLang="en-US" sz="2000" dirty="0"/>
              <a:t>调用左转函数改变运动状态。</a:t>
            </a:r>
            <a:br>
              <a:rPr lang="zh-CN" altLang="en-US" sz="2000" dirty="0"/>
            </a:br>
            <a:r>
              <a:rPr lang="zh-CN" altLang="en-US" sz="2000" dirty="0" smtClean="0"/>
              <a:t>      但是</a:t>
            </a:r>
            <a:r>
              <a:rPr lang="zh-CN" altLang="en-US" sz="2000" dirty="0"/>
              <a:t>超声波模块探测障碍物是有局限的，一方面是距离的局限，一方面是时间的限制。就目前的</a:t>
            </a:r>
            <a:r>
              <a:rPr lang="zh-CN" altLang="en-US" sz="2000" dirty="0" smtClean="0"/>
              <a:t>实验</a:t>
            </a:r>
            <a:r>
              <a:rPr lang="zh-CN" altLang="en-US" sz="2000" dirty="0"/>
              <a:t>来看，超声避障的效果是不如红外避障的效果的。这是因为超声波模块探测的范围很窄，时常还会</a:t>
            </a:r>
            <a:r>
              <a:rPr lang="zh-CN" altLang="en-US" sz="2000" dirty="0" smtClean="0"/>
              <a:t>探测</a:t>
            </a:r>
            <a:r>
              <a:rPr lang="zh-CN" altLang="en-US" sz="2000" dirty="0"/>
              <a:t>到一些非前行道路上的障碍物造成干扰</a:t>
            </a:r>
            <a:r>
              <a:rPr lang="zh-CN" altLang="en-US" sz="2000" dirty="0" smtClean="0"/>
              <a:t>。加上舵机之后，探测范围会变广，探测也更加灵敏，效果有明显提升。</a:t>
            </a:r>
            <a:r>
              <a:rPr lang="zh-CN" altLang="en-US" sz="2400" dirty="0" smtClean="0"/>
              <a:t> 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endParaRPr lang="en-US" altLang="zh-CN" sz="2000" dirty="0"/>
          </a:p>
          <a:p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05566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699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七、</a:t>
            </a:r>
            <a:r>
              <a:rPr lang="zh-CN" altLang="en-US" sz="4000" dirty="0"/>
              <a:t>超声波避障实验 </a:t>
            </a:r>
          </a:p>
        </p:txBody>
      </p:sp>
      <p:pic>
        <p:nvPicPr>
          <p:cNvPr id="3" name="超声波避障实验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1930" y="316999"/>
            <a:ext cx="3454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遇到的问题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91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接线问题</a:t>
            </a:r>
            <a:endParaRPr lang="en-US" altLang="zh-CN" dirty="0" smtClean="0"/>
          </a:p>
          <a:p>
            <a:r>
              <a:rPr lang="en-US" altLang="zh-CN" dirty="0" smtClean="0"/>
              <a:t>USB</a:t>
            </a:r>
            <a:r>
              <a:rPr lang="zh-CN" altLang="en-US" dirty="0" smtClean="0"/>
              <a:t>供电</a:t>
            </a:r>
            <a:r>
              <a:rPr lang="en-US" altLang="zh-CN" dirty="0" smtClean="0"/>
              <a:t>/</a:t>
            </a:r>
            <a:r>
              <a:rPr lang="zh-CN" altLang="en-US" dirty="0" smtClean="0"/>
              <a:t>电池供电</a:t>
            </a:r>
            <a:endParaRPr lang="en-US" altLang="zh-CN" dirty="0" smtClean="0"/>
          </a:p>
          <a:p>
            <a:r>
              <a:rPr lang="zh-CN" altLang="en-US" dirty="0" smtClean="0"/>
              <a:t>接口设置问题</a:t>
            </a:r>
            <a:endParaRPr lang="en-US" altLang="zh-CN" dirty="0" smtClean="0"/>
          </a:p>
          <a:p>
            <a:r>
              <a:rPr lang="zh-CN" altLang="en-US" dirty="0" smtClean="0"/>
              <a:t>参数设置问题（速度不合理，导致小车会多次撞在障碍物上）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82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788" y="347870"/>
            <a:ext cx="10597243" cy="6255972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 </a:t>
            </a:r>
            <a:r>
              <a:rPr lang="en-US" altLang="zh-CN" sz="4000" dirty="0" smtClean="0"/>
              <a:t>1. </a:t>
            </a:r>
            <a:r>
              <a:rPr lang="zh-CN" altLang="en-US" sz="4000" dirty="0" smtClean="0"/>
              <a:t>项目总述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en-US" altLang="zh-CN" sz="4000" dirty="0" smtClean="0"/>
              <a:t> 2. </a:t>
            </a:r>
            <a:r>
              <a:rPr lang="zh-CN" altLang="en-US" sz="4000" dirty="0" smtClean="0"/>
              <a:t>小车的组装及调试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en-US" altLang="zh-CN" sz="4000" dirty="0" smtClean="0"/>
              <a:t> 3. </a:t>
            </a:r>
            <a:r>
              <a:rPr lang="zh-CN" altLang="en-US" sz="4000" dirty="0" smtClean="0"/>
              <a:t>硬件</a:t>
            </a:r>
            <a:r>
              <a:rPr lang="zh-CN" altLang="en-US" sz="4000" dirty="0"/>
              <a:t>、函数和程序结构等的学习</a:t>
            </a:r>
            <a:r>
              <a:rPr lang="zh-CN" altLang="en-US" sz="4000" dirty="0" smtClean="0"/>
              <a:t> </a:t>
            </a:r>
            <a:br>
              <a:rPr lang="zh-CN" altLang="en-US" sz="4000" dirty="0" smtClean="0"/>
            </a:br>
            <a:r>
              <a:rPr lang="zh-CN" altLang="en-US" sz="4000" dirty="0" smtClean="0"/>
              <a:t> </a:t>
            </a:r>
            <a:r>
              <a:rPr lang="en-US" altLang="zh-CN" sz="4000" dirty="0" smtClean="0"/>
              <a:t>4. </a:t>
            </a:r>
            <a:r>
              <a:rPr lang="zh-CN" altLang="en-US" sz="4000" dirty="0" smtClean="0"/>
              <a:t>前进</a:t>
            </a:r>
            <a:r>
              <a:rPr lang="zh-CN" altLang="en-US" sz="4000" dirty="0"/>
              <a:t>、后退、左转、右转、蜂鸣器等基本功能尝试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en-US" altLang="zh-CN" sz="4000" dirty="0" smtClean="0"/>
              <a:t> 5. </a:t>
            </a:r>
            <a:r>
              <a:rPr lang="zh-CN" altLang="en-US" sz="4000" dirty="0" smtClean="0"/>
              <a:t>红外</a:t>
            </a:r>
            <a:r>
              <a:rPr lang="zh-CN" altLang="en-US" sz="4000" dirty="0"/>
              <a:t>避障实验</a:t>
            </a:r>
            <a:r>
              <a:rPr lang="zh-CN" altLang="en-US" sz="4000" dirty="0" smtClean="0"/>
              <a:t> </a:t>
            </a:r>
            <a:br>
              <a:rPr lang="zh-CN" altLang="en-US" sz="4000" dirty="0" smtClean="0"/>
            </a:br>
            <a:r>
              <a:rPr lang="zh-CN" altLang="en-US" sz="4000" dirty="0" smtClean="0"/>
              <a:t> </a:t>
            </a:r>
            <a:r>
              <a:rPr lang="en-US" altLang="zh-CN" sz="4000" dirty="0" smtClean="0"/>
              <a:t>6. </a:t>
            </a:r>
            <a:r>
              <a:rPr lang="zh-CN" altLang="en-US" sz="4000" dirty="0" smtClean="0"/>
              <a:t>超声波</a:t>
            </a:r>
            <a:r>
              <a:rPr lang="zh-CN" altLang="en-US" sz="4000" dirty="0"/>
              <a:t>测距实验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zh-CN" altLang="en-US" sz="4000" dirty="0" smtClean="0"/>
              <a:t> </a:t>
            </a:r>
            <a:r>
              <a:rPr lang="en-US" altLang="zh-CN" sz="4000" dirty="0" smtClean="0"/>
              <a:t>7. </a:t>
            </a:r>
            <a:r>
              <a:rPr lang="zh-CN" altLang="en-US" sz="4000" dirty="0" smtClean="0"/>
              <a:t>超声波</a:t>
            </a:r>
            <a:r>
              <a:rPr lang="zh-CN" altLang="en-US" sz="4000" dirty="0"/>
              <a:t>避障实验</a:t>
            </a:r>
            <a:r>
              <a:rPr lang="zh-CN" altLang="en-US" sz="4000" dirty="0" smtClean="0"/>
              <a:t> 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504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91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完整的实现了一个硬件项目</a:t>
            </a:r>
            <a:endParaRPr lang="en-US" altLang="zh-CN" dirty="0" smtClean="0"/>
          </a:p>
          <a:p>
            <a:r>
              <a:rPr lang="zh-CN" altLang="en-US" dirty="0"/>
              <a:t>读懂</a:t>
            </a:r>
            <a:r>
              <a:rPr lang="zh-CN" altLang="en-US" dirty="0" smtClean="0"/>
              <a:t>逻辑电路</a:t>
            </a:r>
            <a:endParaRPr lang="en-US" altLang="zh-CN" dirty="0" smtClean="0"/>
          </a:p>
          <a:p>
            <a:r>
              <a:rPr lang="zh-CN" altLang="en-US" dirty="0" smtClean="0"/>
              <a:t>会根据接口设置去接线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-1" r="129"/>
          <a:stretch/>
        </p:blipFill>
        <p:spPr>
          <a:xfrm>
            <a:off x="5732323" y="1027906"/>
            <a:ext cx="5508834" cy="37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1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957" y="174324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一</a:t>
            </a:r>
            <a:r>
              <a:rPr lang="zh-CN" altLang="en-US" dirty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项目总述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82" y="1270093"/>
            <a:ext cx="8269631" cy="50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957" y="174324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一</a:t>
            </a:r>
            <a:r>
              <a:rPr lang="zh-CN" altLang="en-US" dirty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项目总述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70" y="1247703"/>
            <a:ext cx="9379187" cy="56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9127" y="14855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二</a:t>
            </a:r>
            <a:r>
              <a:rPr lang="zh-CN" altLang="en-US" dirty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小车的组装及调试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61" y="1232626"/>
            <a:ext cx="5717868" cy="56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9127" y="14855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二</a:t>
            </a:r>
            <a:r>
              <a:rPr lang="zh-CN" altLang="en-US" dirty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小车的组装及调试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95" y="1805685"/>
            <a:ext cx="7348221" cy="37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9127" y="14855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二</a:t>
            </a:r>
            <a:r>
              <a:rPr lang="zh-CN" altLang="en-US" dirty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小车的组装及调试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96" y="1560836"/>
            <a:ext cx="5323571" cy="5094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285" y="1203137"/>
            <a:ext cx="4888547" cy="3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9127" y="14855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二</a:t>
            </a:r>
            <a:r>
              <a:rPr lang="zh-CN" altLang="en-US" dirty="0"/>
              <a:t>、</a:t>
            </a:r>
            <a:r>
              <a:rPr lang="en-US" altLang="zh-CN" dirty="0" smtClean="0"/>
              <a:t> </a:t>
            </a:r>
            <a:r>
              <a:rPr lang="zh-CN" altLang="en-US" dirty="0" smtClean="0"/>
              <a:t>小车的组装及调试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43" y="1153523"/>
            <a:ext cx="5597915" cy="4484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02" y="1687502"/>
            <a:ext cx="5513740" cy="50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8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699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三、硬件</a:t>
            </a:r>
            <a:r>
              <a:rPr lang="zh-CN" altLang="en-US" sz="4000" dirty="0"/>
              <a:t>、函数和程序结构等的学习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5" y="1738814"/>
            <a:ext cx="7820482" cy="492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507</Words>
  <Application>Microsoft Office PowerPoint</Application>
  <PresentationFormat>宽屏</PresentationFormat>
  <Paragraphs>52</Paragraphs>
  <Slides>20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Open Sans</vt:lpstr>
      <vt:lpstr>等线</vt:lpstr>
      <vt:lpstr>等线 Light</vt:lpstr>
      <vt:lpstr>Arial</vt:lpstr>
      <vt:lpstr>Office 主题​​</vt:lpstr>
      <vt:lpstr>课题： Task1-智能小车  </vt:lpstr>
      <vt:lpstr> 1. 项目总述  2. 小车的组装及调试  3. 硬件、函数和程序结构等的学习   4. 前进、后退、左转、右转、蜂鸣器等基本功能尝试   5. 红外避障实验   6. 超声波测距实验   7. 超声波避障实验 </vt:lpstr>
      <vt:lpstr>一、 项目总述</vt:lpstr>
      <vt:lpstr>一、 项目总述</vt:lpstr>
      <vt:lpstr> 二、 小车的组装及调试</vt:lpstr>
      <vt:lpstr> 二、 小车的组装及调试</vt:lpstr>
      <vt:lpstr> 二、 小车的组装及调试</vt:lpstr>
      <vt:lpstr> 二、 小车的组装及调试</vt:lpstr>
      <vt:lpstr>三、硬件、函数和程序结构等的学习</vt:lpstr>
      <vt:lpstr>三、硬件、函数和程序结构等的学习</vt:lpstr>
      <vt:lpstr>四、前进、后退、左转、右转、蜂鸣器等基本功能尝试 </vt:lpstr>
      <vt:lpstr>四、前进、后退、左转、右转、蜂鸣器等基本功能尝试 </vt:lpstr>
      <vt:lpstr>五、红外避障实验 </vt:lpstr>
      <vt:lpstr>五、红外避障实验 </vt:lpstr>
      <vt:lpstr>六、 超声波测距实验</vt:lpstr>
      <vt:lpstr>六、 超声波测距实验</vt:lpstr>
      <vt:lpstr>七、超声波避障实验 </vt:lpstr>
      <vt:lpstr>七、超声波避障实验 </vt:lpstr>
      <vt:lpstr>遇到的问题</vt:lpstr>
      <vt:lpstr>收获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课题： Task1-智能小车  </dc:title>
  <dc:creator>Linnea_keke</dc:creator>
  <cp:lastModifiedBy>Linnea_keke</cp:lastModifiedBy>
  <cp:revision>12</cp:revision>
  <dcterms:created xsi:type="dcterms:W3CDTF">2020-12-17T04:04:04Z</dcterms:created>
  <dcterms:modified xsi:type="dcterms:W3CDTF">2020-12-18T01:12:09Z</dcterms:modified>
</cp:coreProperties>
</file>